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96" autoAdjust="0"/>
  </p:normalViewPr>
  <p:slideViewPr>
    <p:cSldViewPr snapToGrid="0">
      <p:cViewPr varScale="1">
        <p:scale>
          <a:sx n="82" d="100"/>
          <a:sy n="82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7673-C503-4527-8385-189D89D47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4F9ACF-7D73-4D3D-8DDF-CB175BEB3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36128-EC07-4063-8553-76B98840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2F2B0-D73E-4A01-9F4C-40E03206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4B788-3448-4E0E-B9EF-E23BF7FA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2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2404-3734-4A26-8532-3E7CA4D1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B336C-174D-4757-AB39-BCD8417A7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DC292-5C73-4C98-97C8-A8AA59EF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C5E0B-ADA7-4295-A757-BC99E240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14D37-88E1-4527-BF35-6EC8AEE5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6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DE8A3-242A-4B03-BFCA-6E8DF8F6B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E67E1-4B95-43EC-B572-E8877BC9F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69091-2019-45E0-A197-B3B551347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8F13-D754-4678-B55E-B1146A77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F247B-87A6-4CD9-B443-ABD7D29D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4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DD7C-1CBA-4E23-8B82-08C2A63E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396A1-16DE-442A-9FEE-8BE019CBC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D7C66-9C71-4A64-A006-2A2B76FF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99C38-C965-4862-845A-AB99805F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DF295-252A-4E69-970A-58933002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6CDA-CEC3-4D84-B471-01A167A3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D914E-EBD4-4508-8CF1-1DE9E9E91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1ECBA-DD64-4A3E-B2DA-71165C8D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3A7BC-CD77-4846-BDAD-089CAF9C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F5F0C-F495-42A2-A830-99AD983B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B11F-EF90-407D-8C73-B5233769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B46A-6AEA-44B5-B2CA-2CBAAB29D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DB200-C36A-44AF-9C10-633F1BBB6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09D9D-A0A2-4F85-8CB1-36921B07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4245B-91EF-437C-AC15-52662617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1D708-76E1-4EB3-9DC7-A26DC572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9C41F-48C1-4CBC-A1F9-6DC7FE63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1D5A5-B2DA-4610-BA95-14C0370C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23AF7-1935-40FA-88CC-5324ABADA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A7117-B6DF-42E4-82A6-BFEE7A0E5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372AD1-A6F5-4318-821B-BBD35B600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F731F-CEC2-4665-94F4-7634485C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2A402-A668-4DE9-ABF1-91576378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B371A-58A7-4D27-83CD-B28325DA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4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4080B-274E-4280-9BC0-C6F98AA6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E158D-4164-4649-A2AC-CBDE34C7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C1A41-E563-4149-BAB4-4E458670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E639D-0B88-470E-BD85-286F1733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5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D1945-75CE-4C9E-B5FD-ACC805B2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85451-F2A0-467F-8EC5-C2E09D0E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95C20-B9A8-4ECF-911D-2C6F5915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4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9122-A56F-410B-97AE-764CE02E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DA1BD-D54E-45A5-8A18-B6BF0868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67CC6-8ABE-48D2-B59A-BD65DECC2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9183C-2AFD-416F-AB0B-48BD1C68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6C068-65AE-4F8F-81CD-272683AA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3CD2C-08CA-4FED-84E5-2A1C2F94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A6D5-62A9-4AF6-A3D2-B3691C97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DC7BD-9661-4DF6-A7A5-901975131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F1658-9270-4309-8D43-EFE003112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F423A-1BB9-4D47-AC07-C8047872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51374-249E-4367-A750-51A59D7C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020C6-018C-42B7-AD0E-46D87CAC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5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ED585-51F0-4C9E-8BB1-C4254E60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7A024-CFA8-42FD-9C5B-B817619D1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76C7B-391A-4455-9553-FD90590B8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8BC5F-D653-431D-A21A-2AE0A92BAE6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2739E-C33E-4170-931B-1596674E0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97D29-D237-4959-B436-3F15DE4E0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4C94-3705-46C7-9E45-603390AE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87182-79B7-44D1-8D32-32C58012BD27}"/>
              </a:ext>
            </a:extLst>
          </p:cNvPr>
          <p:cNvSpPr txBox="1"/>
          <p:nvPr/>
        </p:nvSpPr>
        <p:spPr>
          <a:xfrm>
            <a:off x="1089486" y="43840"/>
            <a:ext cx="9258275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        </a:t>
            </a:r>
            <a:r>
              <a:rPr lang="en-US" sz="4800" b="1" dirty="0">
                <a:solidFill>
                  <a:srgbClr val="FF2121"/>
                </a:solidFill>
              </a:rPr>
              <a:t>Clearwater Lady Bombers 16U</a:t>
            </a:r>
          </a:p>
          <a:p>
            <a:r>
              <a:rPr lang="en-US" sz="4800" b="1" dirty="0">
                <a:solidFill>
                  <a:srgbClr val="FF2121"/>
                </a:solidFill>
              </a:rPr>
              <a:t>              Ries - Dillingham - Clark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69828C-A02A-45C5-9714-9CD39FBC33FC}"/>
              </a:ext>
            </a:extLst>
          </p:cNvPr>
          <p:cNvSpPr txBox="1"/>
          <p:nvPr/>
        </p:nvSpPr>
        <p:spPr>
          <a:xfrm>
            <a:off x="230332" y="1778107"/>
            <a:ext cx="14528273" cy="267765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USA - Memorial Day Salute                                                            May 28 -29 Clearwater, FL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PGF Summer </a:t>
            </a: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States                                                                          June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4-5 Newberry, FL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Backwards &gt;I  Showcase                                                                 June 24-26 Newberry, FL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PGF Battle of the Diamond Showcase                                         July 8-10 Newberry, FL                 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USSSA South Florida State Championship                                  July 15-16 Ft. Myers/Naples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Tier - 1 East Coast Showdown                                                       July 29-31 Greenville, NC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College Team Camp                                                                         *August (TBD)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C06CD5-F3AE-4BC6-A869-AD782C7A4EBF}"/>
              </a:ext>
            </a:extLst>
          </p:cNvPr>
          <p:cNvSpPr txBox="1"/>
          <p:nvPr/>
        </p:nvSpPr>
        <p:spPr>
          <a:xfrm>
            <a:off x="1474409" y="5756194"/>
            <a:ext cx="24453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@bombersries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DFD732-90A1-47EC-8BA3-8CC9E3DD2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1" y="6048686"/>
            <a:ext cx="815972" cy="5630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BA2C06-F600-4A54-B39F-48C7955D4D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72"/>
          <a:stretch/>
        </p:blipFill>
        <p:spPr>
          <a:xfrm>
            <a:off x="652247" y="4596938"/>
            <a:ext cx="2674427" cy="13519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7E0BAB-852E-49E6-BE92-D4C9C6736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228" y="4944122"/>
            <a:ext cx="1428750" cy="952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7CE18B5-488C-40B0-AAA2-89A646692A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5427" y="4988517"/>
            <a:ext cx="858489" cy="885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AF21AC-A399-4662-9285-AC5EC0DF1A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6293" y="5050538"/>
            <a:ext cx="730699" cy="8983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76931B-AB6A-47D7-89C9-CE40CBD906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1486" y="5228162"/>
            <a:ext cx="1783892" cy="5280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1CE892-177B-4984-A64C-0A0677668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4563" y="4997225"/>
            <a:ext cx="879949" cy="87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3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Ries, Mark</dc:creator>
  <cp:lastModifiedBy>Electronics LuckySupply</cp:lastModifiedBy>
  <cp:revision>26</cp:revision>
  <dcterms:created xsi:type="dcterms:W3CDTF">2021-10-18T22:24:57Z</dcterms:created>
  <dcterms:modified xsi:type="dcterms:W3CDTF">2022-04-25T15:50:07Z</dcterms:modified>
</cp:coreProperties>
</file>